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59479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5032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066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06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134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3268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55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0507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539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3525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744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272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511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982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1227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2422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61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F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 c f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Let’s start with b.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Listen for the </a:t>
            </a:r>
            <a:r>
              <a:rPr lang="en" dirty="0"/>
              <a:t>b</a:t>
            </a:r>
            <a:r>
              <a:rPr lang="en" dirty="0" smtClean="0"/>
              <a:t> </a:t>
            </a:r>
            <a:r>
              <a:rPr lang="en" dirty="0"/>
              <a:t>sound. 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3225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/>
              <a:t>ball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 dirty="0"/>
              <a:t>boy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 dirty="0"/>
              <a:t>bag	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 dirty="0"/>
              <a:t>bee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Listen for the c sound. 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/>
              <a:t>cat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/>
              <a:t>can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/>
              <a:t>cap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/>
              <a:t>coat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Listen for the f sound. 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/>
              <a:t>frog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/>
              <a:t>fan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b="1"/>
              <a:t>fly</a:t>
            </a:r>
          </a:p>
          <a:p>
            <a:pPr>
              <a:spcBef>
                <a:spcPts val="0"/>
              </a:spcBef>
              <a:buNone/>
            </a:pPr>
            <a:r>
              <a:rPr lang="en" sz="3600" b="1"/>
              <a:t>fish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_an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f.  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fan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_ag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b. 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bag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 dirty="0" smtClean="0"/>
              <a:t>_</a:t>
            </a:r>
            <a:r>
              <a:rPr lang="en" sz="3600" b="1" dirty="0" smtClean="0"/>
              <a:t>oy</a:t>
            </a:r>
            <a:endParaRPr lang="en" sz="3600" b="1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b.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boy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_at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c. 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cat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_ish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f. 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fish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first letter? 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_oat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first letter is c. 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/>
              <a:t>coat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232727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127</Words>
  <Application>Microsoft Office PowerPoint</Application>
  <PresentationFormat>On-screen Show (16:9)</PresentationFormat>
  <Paragraphs>41</Paragraphs>
  <Slides>16</Slides>
  <Notes>16</Notes>
  <HiddenSlides>0</HiddenSlides>
  <MMClips>16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simple-light</vt:lpstr>
      <vt:lpstr>b c f</vt:lpstr>
      <vt:lpstr>Listen for the b sound. </vt:lpstr>
      <vt:lpstr>Listen for the c sound. </vt:lpstr>
      <vt:lpstr>Listen for the f sound. </vt:lpstr>
      <vt:lpstr>What is the first letter? </vt:lpstr>
      <vt:lpstr>The first letter is f.  </vt:lpstr>
      <vt:lpstr>What is the first letter? </vt:lpstr>
      <vt:lpstr>The first letter is b. </vt:lpstr>
      <vt:lpstr>What is the first letter? </vt:lpstr>
      <vt:lpstr>The first letter is b.</vt:lpstr>
      <vt:lpstr>What is the first letter? </vt:lpstr>
      <vt:lpstr>The first letter is c. </vt:lpstr>
      <vt:lpstr>What is the first letter? </vt:lpstr>
      <vt:lpstr>The first letter is f. </vt:lpstr>
      <vt:lpstr>What is the first letter? </vt:lpstr>
      <vt:lpstr>The first letter is c.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 c f</dc:title>
  <cp:lastModifiedBy>meskowbo</cp:lastModifiedBy>
  <cp:revision>3</cp:revision>
  <dcterms:modified xsi:type="dcterms:W3CDTF">2014-06-02T19:59:16Z</dcterms:modified>
</cp:coreProperties>
</file>